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36"/>
  </p:notesMasterIdLst>
  <p:handoutMasterIdLst>
    <p:handoutMasterId r:id="rId37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  <p:sldId id="777" r:id="rId33"/>
    <p:sldId id="778" r:id="rId34"/>
    <p:sldId id="779" r:id="rId35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</p14:sldIdLst>
        </p14:section>
      </p14:sectionLst>
    </p:ex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4" d="100"/>
          <a:sy n="44" d="100"/>
        </p:scale>
        <p:origin x="557" y="82"/>
      </p:cViewPr>
      <p:guideLst>
        <p:guide pos="7680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07.04.2018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07.04.2018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59750</TotalTime>
  <Words>1133</Words>
  <Application>Microsoft Office PowerPoint</Application>
  <PresentationFormat>Произвольный</PresentationFormat>
  <Paragraphs>306</Paragraphs>
  <Slides>33</Slides>
  <Notes>3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Code review. Вариант 1</vt:lpstr>
      <vt:lpstr>Code review. Вариант 2</vt:lpstr>
      <vt:lpstr>Забрать с собой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1392</cp:revision>
  <dcterms:created xsi:type="dcterms:W3CDTF">2014-09-09T08:22:07Z</dcterms:created>
  <dcterms:modified xsi:type="dcterms:W3CDTF">2018-04-07T15:42:26Z</dcterms:modified>
  <cp:category>presentation technology</cp:category>
</cp:coreProperties>
</file>